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nahi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FF00"/>
    <a:srgbClr val="FF0000"/>
    <a:srgbClr val="00FF00"/>
    <a:srgbClr val="FF00FF"/>
    <a:srgbClr val="CC00FF"/>
    <a:srgbClr val="FF33CC"/>
    <a:srgbClr val="FFCC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8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4BDC4-F631-401B-AFD0-9DD341D5F585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92F22-C297-43CD-B9AC-D7668D1D7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398397-1209-487A-9B27-731C094D6F8E}" type="datetimeFigureOut">
              <a:rPr lang="en-US" smtClean="0"/>
              <a:pPr/>
              <a:t>2022-04-10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60C68F-3875-4D36-8BDF-246FFB918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81534" y="185686"/>
            <a:ext cx="8991600" cy="659038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>
              <a:lnSpc>
                <a:spcPct val="150000"/>
              </a:lnSpc>
            </a:pPr>
            <a:endParaRPr lang="fa-IR" sz="1050" b="1" dirty="0" smtClean="0">
              <a:ln>
                <a:solidFill>
                  <a:srgbClr val="FF0000"/>
                </a:solidFill>
              </a:ln>
              <a:solidFill>
                <a:srgbClr val="0000FF"/>
              </a:solidFill>
              <a:latin typeface="IranNastaliq" pitchFamily="18" charset="0"/>
              <a:ea typeface="Calibri" pitchFamily="34" charset="0"/>
              <a:cs typeface="2  Titr" pitchFamily="2" charset="-78"/>
            </a:endParaRPr>
          </a:p>
          <a:p>
            <a:pPr lvl="0" algn="ctr" rtl="1">
              <a:lnSpc>
                <a:spcPct val="150000"/>
              </a:lnSpc>
            </a:pPr>
            <a:endParaRPr lang="fa-IR" sz="100" b="1" dirty="0">
              <a:ln>
                <a:solidFill>
                  <a:srgbClr val="FF0000"/>
                </a:solidFill>
              </a:ln>
              <a:solidFill>
                <a:srgbClr val="0000FF"/>
              </a:solidFill>
              <a:latin typeface="IranNastaliq" pitchFamily="18" charset="0"/>
              <a:ea typeface="Calibri" pitchFamily="34" charset="0"/>
              <a:cs typeface="2  Titr" pitchFamily="2" charset="-78"/>
            </a:endParaRPr>
          </a:p>
          <a:p>
            <a:pPr lvl="0" algn="ctr" rtl="1">
              <a:lnSpc>
                <a:spcPct val="200000"/>
              </a:lnSpc>
            </a:pPr>
            <a:r>
              <a:rPr lang="fa-IR" sz="4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2  Titr" panose="00000700000000000000" pitchFamily="2" charset="-78"/>
              </a:rPr>
              <a:t>همایش </a:t>
            </a:r>
            <a:r>
              <a:rPr lang="fa-IR" sz="4000" b="1" spc="5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2  Titr" panose="00000700000000000000" pitchFamily="2" charset="-78"/>
              </a:rPr>
              <a:t>تجلیل از خادمین نماز </a:t>
            </a:r>
            <a:r>
              <a:rPr lang="fa-IR" sz="4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2  Titr" panose="00000700000000000000" pitchFamily="2" charset="-78"/>
              </a:rPr>
              <a:t>جمعه</a:t>
            </a:r>
            <a:endParaRPr lang="en-US" sz="4000" b="1" spc="5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2  Titr" panose="00000700000000000000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fa-IR" sz="3600" dirty="0" smtClean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Arial" pitchFamily="34" charset="0"/>
                <a:cs typeface="2  Titr" panose="00000700000000000000" pitchFamily="2" charset="-78"/>
              </a:rPr>
              <a:t>سند </a:t>
            </a:r>
            <a:r>
              <a:rPr lang="fa-IR" sz="360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Arial" pitchFamily="34" charset="0"/>
                <a:cs typeface="2  Titr" panose="00000700000000000000" pitchFamily="2" charset="-78"/>
              </a:rPr>
              <a:t>چشم انداز</a:t>
            </a:r>
            <a:r>
              <a:rPr lang="fa-IR" sz="32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itchFamily="34" charset="0"/>
                <a:cs typeface="2  Titr" panose="00000700000000000000" pitchFamily="2" charset="-78"/>
              </a:rPr>
              <a:t>(سیاستگذاری) </a:t>
            </a:r>
            <a:r>
              <a:rPr lang="fa-IR" sz="360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Arial" pitchFamily="34" charset="0"/>
                <a:cs typeface="2  Titr" panose="00000700000000000000" pitchFamily="2" charset="-78"/>
              </a:rPr>
              <a:t>برنامه های فرهنگی، اجتماعی و مذهبی در سال ۱۴۰۱</a:t>
            </a:r>
            <a:r>
              <a:rPr lang="fa-IR" sz="32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itchFamily="34" charset="0"/>
                <a:cs typeface="2  Titr" panose="00000700000000000000" pitchFamily="2" charset="-78"/>
              </a:rPr>
              <a:t>(اعتلای فرهنگی</a:t>
            </a:r>
            <a:r>
              <a:rPr lang="fa-IR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itchFamily="34" charset="0"/>
                <a:cs typeface="2  Titr" panose="00000700000000000000" pitchFamily="2" charset="-78"/>
              </a:rPr>
              <a:t>)</a:t>
            </a:r>
            <a:endParaRPr lang="fa-IR" sz="2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2  Titr" panose="00000700000000000000" pitchFamily="2" charset="-78"/>
            </a:endParaRPr>
          </a:p>
          <a:p>
            <a:pPr lvl="0" algn="ctr" rtl="1">
              <a:lnSpc>
                <a:spcPct val="200000"/>
              </a:lnSpc>
            </a:pPr>
            <a:r>
              <a:rPr lang="fa-IR" sz="4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2  Titr" panose="00000700000000000000" pitchFamily="2" charset="-78"/>
              </a:rPr>
              <a:t>ستاد </a:t>
            </a:r>
            <a:r>
              <a:rPr lang="fa-IR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2  Titr" panose="00000700000000000000" pitchFamily="2" charset="-78"/>
              </a:rPr>
              <a:t>نماز جمعه شهرستان </a:t>
            </a:r>
            <a:r>
              <a:rPr lang="fa-IR" sz="4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2  Titr" panose="00000700000000000000" pitchFamily="2" charset="-78"/>
              </a:rPr>
              <a:t>بهمئی</a:t>
            </a:r>
          </a:p>
        </p:txBody>
      </p:sp>
      <p:pic>
        <p:nvPicPr>
          <p:cNvPr id="20" name="Picture 8" descr="C:\Users\plo\Desktop\امام-خمینیر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47930"/>
            <a:ext cx="838200" cy="10622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6" name="Picture 12" descr="C:\Users\plo\Desktop\5060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2903" y="267315"/>
            <a:ext cx="863538" cy="1079422"/>
          </a:xfrm>
          <a:prstGeom prst="round2DiagRect">
            <a:avLst>
              <a:gd name="adj1" fmla="val 16667"/>
              <a:gd name="adj2" fmla="val 32804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Novin\Desktop\پرچم-ایران-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1100" y="479128"/>
            <a:ext cx="2609248" cy="724816"/>
          </a:xfrm>
          <a:prstGeom prst="rect">
            <a:avLst/>
          </a:prstGeom>
          <a:noFill/>
        </p:spPr>
      </p:pic>
      <p:pic>
        <p:nvPicPr>
          <p:cNvPr id="15" name="Picture 3" descr="C:\Users\Novin\Desktop\پرچم-ایران-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8725" y="341984"/>
            <a:ext cx="2479875" cy="724816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3167634" y="6172200"/>
            <a:ext cx="2819400" cy="50996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ln>
                  <a:solidFill>
                    <a:srgbClr val="00FF00"/>
                  </a:solidFill>
                </a:ln>
                <a:solidFill>
                  <a:srgbClr val="0000FF"/>
                </a:solidFill>
                <a:latin typeface="IranNastaliq" pitchFamily="18" charset="0"/>
                <a:ea typeface="Calibri" pitchFamily="34" charset="0"/>
                <a:cs typeface="2  Titr" pitchFamily="2" charset="-78"/>
              </a:rPr>
              <a:t>فروردین </a:t>
            </a:r>
            <a:r>
              <a:rPr lang="fa-IR" sz="2800" b="1">
                <a:ln>
                  <a:solidFill>
                    <a:srgbClr val="00FF00"/>
                  </a:solidFill>
                </a:ln>
                <a:solidFill>
                  <a:srgbClr val="0000FF"/>
                </a:solidFill>
                <a:latin typeface="IranNastaliq" pitchFamily="18" charset="0"/>
                <a:ea typeface="Calibri" pitchFamily="34" charset="0"/>
                <a:cs typeface="2  Titr" pitchFamily="2" charset="-78"/>
              </a:rPr>
              <a:t>ماه </a:t>
            </a:r>
            <a:r>
              <a:rPr lang="fa-IR" sz="2800" b="1" smtClean="0">
                <a:ln>
                  <a:solidFill>
                    <a:srgbClr val="00FF00"/>
                  </a:solidFill>
                </a:ln>
                <a:solidFill>
                  <a:srgbClr val="0000FF"/>
                </a:solidFill>
                <a:latin typeface="IranNastaliq" pitchFamily="18" charset="0"/>
                <a:ea typeface="Calibri" pitchFamily="34" charset="0"/>
                <a:cs typeface="2  Titr" pitchFamily="2" charset="-78"/>
              </a:rPr>
              <a:t>1401</a:t>
            </a:r>
            <a:endParaRPr lang="fa-IR" dirty="0" smtClean="0"/>
          </a:p>
        </p:txBody>
      </p:sp>
      <p:pic>
        <p:nvPicPr>
          <p:cNvPr id="3" name="Picture 3" descr="C:\Users\Novin\Desktop\510041_39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050034" cy="142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1103</TotalTime>
  <Words>30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Spring</vt:lpstr>
      <vt:lpstr>PowerPoint Presentation</vt:lpstr>
    </vt:vector>
  </TitlesOfParts>
  <Company>panahi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 مدعوین محترم راگرامی می داریم</dc:title>
  <dc:creator>panahi</dc:creator>
  <cp:lastModifiedBy>Novin</cp:lastModifiedBy>
  <cp:revision>361</cp:revision>
  <dcterms:created xsi:type="dcterms:W3CDTF">2013-09-08T07:48:43Z</dcterms:created>
  <dcterms:modified xsi:type="dcterms:W3CDTF">2022-04-10T11:56:11Z</dcterms:modified>
</cp:coreProperties>
</file>